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5"/>
  </p:notesMasterIdLst>
  <p:sldIdLst>
    <p:sldId id="408" r:id="rId5"/>
    <p:sldId id="414" r:id="rId6"/>
    <p:sldId id="409" r:id="rId7"/>
    <p:sldId id="415" r:id="rId8"/>
    <p:sldId id="422" r:id="rId9"/>
    <p:sldId id="423" r:id="rId10"/>
    <p:sldId id="424" r:id="rId11"/>
    <p:sldId id="425" r:id="rId12"/>
    <p:sldId id="426" r:id="rId13"/>
    <p:sldId id="419" r:id="rId14"/>
  </p:sldIdLst>
  <p:sldSz cx="9144000" cy="5143500" type="screen16x9"/>
  <p:notesSz cx="6858000" cy="9144000"/>
  <p:embeddedFontLst>
    <p:embeddedFont>
      <p:font typeface="Open Sans Light" panose="020B0306030504020204" pitchFamily="34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07AAD-0CB4-4699-996E-46045C81EF2B}" v="148" dt="2023-01-20T11:47:54.685"/>
    <p1510:client id="{1DB953C3-0EEA-41D8-A536-F7EA4F16B399}" v="125" dt="2023-01-19T13:37:11.488"/>
    <p1510:client id="{2B11CDFE-23C8-4C9E-9EFB-C7AD887270BA}" v="61" dt="2023-01-19T13:56:57.846"/>
    <p1510:client id="{41485023-DC59-48B6-AE16-3AB907392AA5}" v="8" dt="2023-01-20T12:08:37.831"/>
    <p1510:client id="{43C78D9C-E65B-4F4E-90C0-54D3753AF533}" v="143" dt="2023-01-22T16:17:39.873"/>
    <p1510:client id="{48E4BAA8-0AA6-4EBB-8154-6907E2A681C8}" v="75" dt="2023-01-19T21:22:10.026"/>
    <p1510:client id="{5AC3A4EC-5D55-4833-B36D-5880B7353644}" v="16" dt="2023-01-19T13:27:31.074"/>
    <p1510:client id="{606F232A-E3B0-4258-9F63-C9B99387014F}" v="31" dt="2023-01-20T11:51:32.799"/>
    <p1510:client id="{697A1891-B67C-4AE4-980A-E0F57E233003}" v="256" dt="2023-01-20T10:46:51.461"/>
    <p1510:client id="{6E135E00-0746-43ED-8DB8-423EE5863D4D}" v="290" dt="2023-01-20T09:42:54.930"/>
    <p1510:client id="{76257857-65A6-45E4-A866-9C4F4ABDD740}" v="185" dt="2023-01-19T14:28:45.157"/>
    <p1510:client id="{783DF3DB-F2F6-4905-93C0-B64D52C7D946}" v="30" dt="2023-01-19T13:33:36.377"/>
    <p1510:client id="{7BCA93F4-637D-40F3-AB17-43F18A2FD07C}" v="611" dt="2023-01-20T12:15:56.683"/>
    <p1510:client id="{81EBE69F-4B76-4328-9737-FADF7BB74973}" v="76" dt="2023-01-20T10:19:05.832"/>
    <p1510:client id="{83471889-2F05-4D64-A350-A9CB81B18DA9}" v="55" dt="2023-01-19T21:47:57.037"/>
    <p1510:client id="{8429900F-2664-4623-ACD0-C574CCFD28C3}" v="2" dt="2023-01-19T15:10:08.832"/>
    <p1510:client id="{853665CC-0A4E-0B4E-A136-D5C70DC1C4DD}" v="11" dt="2023-01-20T12:28:35.419"/>
    <p1510:client id="{87C6FD27-6715-41B2-A963-B37E20790514}" v="45" dt="2023-01-20T12:12:39.326"/>
    <p1510:client id="{92C5CE44-7785-446B-BD6C-298DA4C63203}" v="56" dt="2023-01-20T10:51:59.547"/>
    <p1510:client id="{A2B44DDA-1C35-4BF8-880E-DA55E64160F4}" v="1" dt="2023-01-19T14:12:10.073"/>
    <p1510:client id="{A54ACACD-BF60-4322-9F36-2494530BA29D}" v="184" dt="2023-01-19T13:25:53.775"/>
    <p1510:client id="{A6C59735-BDED-4389-A8C7-D9EB6CC33BFF}" v="84" dt="2023-01-20T11:17:23.789"/>
    <p1510:client id="{A9E57BCA-B829-43C4-AA12-11E1ED77C3CB}" v="235" dt="2023-01-19T13:22:15.688"/>
    <p1510:client id="{B5C07533-13E4-44AA-BF5E-9EB56744F495}" v="5" dt="2023-01-19T14:01:42.811"/>
    <p1510:client id="{B62D506A-123D-4519-9E5E-E9F74CFD339A}" v="21" dt="2023-01-19T14:15:10.692"/>
    <p1510:client id="{B914CFED-060D-4901-8965-C0D831951794}" v="247" dt="2023-01-19T14:03:53.202"/>
    <p1510:client id="{BF51B3B9-FD80-41B6-985B-474C28C660A8}" v="126" dt="2023-01-20T11:33:59.585"/>
    <p1510:client id="{C8A49C22-39CD-4B89-AC9F-7A1452382B23}" v="19" dt="2023-01-19T20:19:40.624"/>
    <p1510:client id="{D192D631-1028-4496-AF16-2939C75AB081}" v="17" dt="2023-01-19T13:27:56.985"/>
    <p1510:client id="{D96FE22B-A71A-4F0D-ABA5-E114C4C44EB5}" v="7" dt="2023-01-19T13:06:48.648"/>
    <p1510:client id="{DACC6F8F-41ED-4DD6-8F3A-00DF3658C538}" v="154" dt="2023-01-20T11:18:54.012"/>
    <p1510:client id="{DE0AA1B3-9AAB-468E-BCD6-13994072393D}" v="857" dt="2023-01-20T12:13:01.607"/>
    <p1510:client id="{E0CFDA26-C457-4855-817F-BFB1E986A1E1}" v="92" dt="2023-01-20T08:47:33.133"/>
    <p1510:client id="{E6AF9646-6B10-47A5-9006-EEA091BC2545}" v="9" dt="2023-01-19T13:05:26.373"/>
    <p1510:client id="{E83B2699-86FD-4347-A132-A96C47E4BBBC}" v="97" dt="2023-01-19T13:38:56.261"/>
    <p1510:client id="{FF6AA6D3-114A-4638-933B-26F3F9EDCC7E}" v="37" dt="2023-01-19T14:35:43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Introductie door Gwen.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3300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Frank is onze AI expert – altijd op de hoogte van de laatste ontwikkelingen</a:t>
            </a:r>
          </a:p>
          <a:p>
            <a:r>
              <a:rPr lang="nl-NL"/>
              <a:t>Jeroen – Oneindig veel enthousiasme en kennis</a:t>
            </a:r>
          </a:p>
          <a:p>
            <a:r>
              <a:rPr lang="nl-NL"/>
              <a:t>Ruud – De docent met veel oog voor de didactiek en weet een groep goed mee te nemen</a:t>
            </a:r>
          </a:p>
          <a:p>
            <a:r>
              <a:rPr lang="nl-NL"/>
              <a:t>Laura – Steun en toeverlaat en ook mijn </a:t>
            </a:r>
            <a:r>
              <a:rPr lang="nl-NL" err="1"/>
              <a:t>sparringspartner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11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Doel is om mensen duurzaam om te scholen en zo de arbeidsmarkt te helpen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835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Diverse groep zonder voorkennis. Wat kunnen ze na 6 weken. Leren programmeren in Python, wiskunde, neurale netwerken, ethische kanten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714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" y="-1"/>
            <a:ext cx="6718412" cy="4349711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9144000" cy="5147827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549" y="2571750"/>
            <a:ext cx="4664813" cy="8936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7549" y="3564082"/>
            <a:ext cx="4269792" cy="140111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3C9F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84200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772506"/>
            <a:ext cx="4959617" cy="1078548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949117"/>
            <a:ext cx="4959617" cy="496701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3303" y="3967141"/>
            <a:ext cx="1668065" cy="220625"/>
          </a:xfrm>
        </p:spPr>
        <p:txBody>
          <a:bodyPr>
            <a:normAutofit/>
          </a:bodyPr>
          <a:lstStyle>
            <a:lvl1pPr marL="0" indent="0">
              <a:buNone/>
              <a:defRPr sz="105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3304" y="4187766"/>
            <a:ext cx="1668065" cy="220625"/>
          </a:xfrm>
        </p:spPr>
        <p:txBody>
          <a:bodyPr>
            <a:normAutofit/>
          </a:bodyPr>
          <a:lstStyle>
            <a:lvl1pPr marL="0" indent="0">
              <a:buNone/>
              <a:defRPr sz="105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23888" y="3749757"/>
            <a:ext cx="875005" cy="876016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825"/>
            </a:lvl1pPr>
            <a:lvl2pPr>
              <a:defRPr sz="788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021073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81" y="0"/>
            <a:ext cx="9139238" cy="514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248"/>
            <a:ext cx="7772400" cy="63076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771028" cy="313703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5852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lucht, buiten, gebouw, rivier&#10;&#10;Automatisch gegenereerde beschrijving">
            <a:extLst>
              <a:ext uri="{FF2B5EF4-FFF2-40B4-BE49-F238E27FC236}">
                <a16:creationId xmlns:a16="http://schemas.microsoft.com/office/drawing/2014/main" id="{BDE1729B-2797-6947-ABE0-64CFBE422B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433" t="18270" r="587" b="-692"/>
          <a:stretch/>
        </p:blipFill>
        <p:spPr>
          <a:xfrm>
            <a:off x="0" y="-1"/>
            <a:ext cx="5910059" cy="3101299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1006"/>
            <a:ext cx="9144000" cy="5147827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588" y="2594919"/>
            <a:ext cx="4925714" cy="893618"/>
          </a:xfrm>
        </p:spPr>
        <p:txBody>
          <a:bodyPr/>
          <a:lstStyle/>
          <a:p>
            <a:pPr algn="ctr"/>
            <a:r>
              <a:rPr lang="nl-NL"/>
              <a:t>Eindpresentaties </a:t>
            </a:r>
            <a:r>
              <a:rPr lang="nl-NL" err="1"/>
              <a:t>Applied</a:t>
            </a:r>
            <a:r>
              <a:rPr lang="nl-NL"/>
              <a:t> AI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/>
              <a:t>Make IT </a:t>
            </a:r>
            <a:r>
              <a:rPr lang="nl-NL" err="1"/>
              <a:t>Work</a:t>
            </a:r>
            <a:r>
              <a:rPr lang="nl-NL"/>
              <a:t> – Hogeschool Rotterdam</a:t>
            </a:r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ep 44">
            <a:extLst>
              <a:ext uri="{FF2B5EF4-FFF2-40B4-BE49-F238E27FC236}">
                <a16:creationId xmlns:a16="http://schemas.microsoft.com/office/drawing/2014/main" id="{D40FD585-40A1-DDC3-2806-05FD5E21BFBA}"/>
              </a:ext>
            </a:extLst>
          </p:cNvPr>
          <p:cNvGrpSpPr/>
          <p:nvPr/>
        </p:nvGrpSpPr>
        <p:grpSpPr>
          <a:xfrm>
            <a:off x="831738" y="1532285"/>
            <a:ext cx="7772400" cy="2312729"/>
            <a:chOff x="1134036" y="2009571"/>
            <a:chExt cx="10363200" cy="3083638"/>
          </a:xfrm>
        </p:grpSpPr>
        <p:sp>
          <p:nvSpPr>
            <p:cNvPr id="4" name="Pijl links 3">
              <a:extLst>
                <a:ext uri="{FF2B5EF4-FFF2-40B4-BE49-F238E27FC236}">
                  <a16:creationId xmlns:a16="http://schemas.microsoft.com/office/drawing/2014/main" id="{937D24D9-238B-8655-E0B0-26412DA25D35}"/>
                </a:ext>
              </a:extLst>
            </p:cNvPr>
            <p:cNvSpPr/>
            <p:nvPr/>
          </p:nvSpPr>
          <p:spPr>
            <a:xfrm>
              <a:off x="1134036" y="3419194"/>
              <a:ext cx="10363200" cy="18825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err="1"/>
                <a:t>z</a:t>
              </a:r>
              <a:endParaRPr lang="nl-NL" sz="1050"/>
            </a:p>
          </p:txBody>
        </p:sp>
        <p:grpSp>
          <p:nvGrpSpPr>
            <p:cNvPr id="41" name="Groep 40">
              <a:extLst>
                <a:ext uri="{FF2B5EF4-FFF2-40B4-BE49-F238E27FC236}">
                  <a16:creationId xmlns:a16="http://schemas.microsoft.com/office/drawing/2014/main" id="{EE014B7F-7935-1747-FE42-544050930AA8}"/>
                </a:ext>
              </a:extLst>
            </p:cNvPr>
            <p:cNvGrpSpPr/>
            <p:nvPr/>
          </p:nvGrpSpPr>
          <p:grpSpPr>
            <a:xfrm>
              <a:off x="1171044" y="2030859"/>
              <a:ext cx="1196789" cy="1509709"/>
              <a:chOff x="239805" y="2272556"/>
              <a:chExt cx="1196789" cy="1509709"/>
            </a:xfrm>
          </p:grpSpPr>
          <p:cxnSp>
            <p:nvCxnSpPr>
              <p:cNvPr id="6" name="Rechte verbindingslijn 5">
                <a:extLst>
                  <a:ext uri="{FF2B5EF4-FFF2-40B4-BE49-F238E27FC236}">
                    <a16:creationId xmlns:a16="http://schemas.microsoft.com/office/drawing/2014/main" id="{30F2BCB8-253F-1F9B-EF28-B73253D63B43}"/>
                  </a:ext>
                </a:extLst>
              </p:cNvPr>
              <p:cNvCxnSpPr>
                <a:stCxn id="4" idx="1"/>
              </p:cNvCxnSpPr>
              <p:nvPr/>
            </p:nvCxnSpPr>
            <p:spPr>
              <a:xfrm flipV="1">
                <a:off x="838200" y="2935101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fgeronde rechthoek 6">
                <a:extLst>
                  <a:ext uri="{FF2B5EF4-FFF2-40B4-BE49-F238E27FC236}">
                    <a16:creationId xmlns:a16="http://schemas.microsoft.com/office/drawing/2014/main" id="{0104970D-DB0C-CF09-295F-6D65AA2D0DAC}"/>
                  </a:ext>
                </a:extLst>
              </p:cNvPr>
              <p:cNvSpPr/>
              <p:nvPr/>
            </p:nvSpPr>
            <p:spPr>
              <a:xfrm>
                <a:off x="239805" y="2272556"/>
                <a:ext cx="1196789" cy="645457"/>
              </a:xfrm>
              <a:prstGeom prst="roundRect">
                <a:avLst/>
              </a:prstGeom>
              <a:solidFill>
                <a:srgbClr val="7D6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sp>
            <p:nvSpPr>
              <p:cNvPr id="8" name="Ondertitel 4">
                <a:extLst>
                  <a:ext uri="{FF2B5EF4-FFF2-40B4-BE49-F238E27FC236}">
                    <a16:creationId xmlns:a16="http://schemas.microsoft.com/office/drawing/2014/main" id="{88DE56EE-E1F9-AEC0-9BA4-30897345A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805" y="2299448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900" b="1">
                    <a:solidFill>
                      <a:srgbClr val="FFFFFF"/>
                    </a:solidFill>
                  </a:rPr>
                  <a:t>29/8/22</a:t>
                </a:r>
              </a:p>
              <a:p>
                <a:pPr marL="0" indent="0" algn="ctr">
                  <a:buNone/>
                </a:pPr>
                <a:r>
                  <a:rPr lang="nl-NL" sz="900" b="1">
                    <a:solidFill>
                      <a:srgbClr val="FFFFFF"/>
                    </a:solidFill>
                  </a:rPr>
                  <a:t>Start</a:t>
                </a:r>
              </a:p>
            </p:txBody>
          </p:sp>
        </p:grpSp>
        <p:grpSp>
          <p:nvGrpSpPr>
            <p:cNvPr id="42" name="Groep 41">
              <a:extLst>
                <a:ext uri="{FF2B5EF4-FFF2-40B4-BE49-F238E27FC236}">
                  <a16:creationId xmlns:a16="http://schemas.microsoft.com/office/drawing/2014/main" id="{E644A5E2-833F-BDBF-76EC-CAAE3F6D2507}"/>
                </a:ext>
              </a:extLst>
            </p:cNvPr>
            <p:cNvGrpSpPr/>
            <p:nvPr/>
          </p:nvGrpSpPr>
          <p:grpSpPr>
            <a:xfrm>
              <a:off x="2970665" y="3550721"/>
              <a:ext cx="1230412" cy="1512653"/>
              <a:chOff x="1926855" y="3824143"/>
              <a:chExt cx="1230412" cy="1512653"/>
            </a:xfrm>
          </p:grpSpPr>
          <p:sp>
            <p:nvSpPr>
              <p:cNvPr id="9" name="Afgeronde rechthoek 8">
                <a:extLst>
                  <a:ext uri="{FF2B5EF4-FFF2-40B4-BE49-F238E27FC236}">
                    <a16:creationId xmlns:a16="http://schemas.microsoft.com/office/drawing/2014/main" id="{2F9C981C-3064-EF7D-BF14-81A1D26BC28A}"/>
                  </a:ext>
                </a:extLst>
              </p:cNvPr>
              <p:cNvSpPr/>
              <p:nvPr/>
            </p:nvSpPr>
            <p:spPr>
              <a:xfrm>
                <a:off x="1960478" y="4661504"/>
                <a:ext cx="1196789" cy="645457"/>
              </a:xfrm>
              <a:prstGeom prst="roundRect">
                <a:avLst/>
              </a:prstGeom>
              <a:solidFill>
                <a:srgbClr val="5FB2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cxnSp>
            <p:nvCxnSpPr>
              <p:cNvPr id="10" name="Rechte verbindingslijn 9">
                <a:extLst>
                  <a:ext uri="{FF2B5EF4-FFF2-40B4-BE49-F238E27FC236}">
                    <a16:creationId xmlns:a16="http://schemas.microsoft.com/office/drawing/2014/main" id="{ABD35FAF-7203-EE34-7E0B-F7EDF7337213}"/>
                  </a:ext>
                </a:extLst>
              </p:cNvPr>
              <p:cNvCxnSpPr/>
              <p:nvPr/>
            </p:nvCxnSpPr>
            <p:spPr>
              <a:xfrm flipV="1">
                <a:off x="2558873" y="3824143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ndertitel 4">
                <a:extLst>
                  <a:ext uri="{FF2B5EF4-FFF2-40B4-BE49-F238E27FC236}">
                    <a16:creationId xmlns:a16="http://schemas.microsoft.com/office/drawing/2014/main" id="{D6CE5DB7-B857-7D35-7D7C-D20E029AAC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6855" y="4694980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900" b="1">
                    <a:solidFill>
                      <a:srgbClr val="FFFFFF"/>
                    </a:solidFill>
                  </a:rPr>
                  <a:t>6/10/22</a:t>
                </a:r>
              </a:p>
              <a:p>
                <a:pPr marL="0" indent="0" algn="ctr">
                  <a:buNone/>
                </a:pPr>
                <a:r>
                  <a:rPr lang="nl-NL" sz="900" b="1">
                    <a:solidFill>
                      <a:srgbClr val="FFFFFF"/>
                    </a:solidFill>
                  </a:rPr>
                  <a:t>Go/no go</a:t>
                </a:r>
              </a:p>
            </p:txBody>
          </p:sp>
        </p:grp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E89097AD-9C90-98EE-5757-937DBFD94375}"/>
                </a:ext>
              </a:extLst>
            </p:cNvPr>
            <p:cNvGrpSpPr/>
            <p:nvPr/>
          </p:nvGrpSpPr>
          <p:grpSpPr>
            <a:xfrm>
              <a:off x="3265428" y="2010898"/>
              <a:ext cx="1196796" cy="1485338"/>
              <a:chOff x="1662944" y="2279839"/>
              <a:chExt cx="1196796" cy="1485338"/>
            </a:xfrm>
          </p:grpSpPr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EAD9DEEB-821E-4D94-115C-6F523BC39C31}"/>
                  </a:ext>
                </a:extLst>
              </p:cNvPr>
              <p:cNvCxnSpPr/>
              <p:nvPr/>
            </p:nvCxnSpPr>
            <p:spPr>
              <a:xfrm flipV="1">
                <a:off x="2261345" y="2918013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Afgeronde rechthoek 12">
                <a:extLst>
                  <a:ext uri="{FF2B5EF4-FFF2-40B4-BE49-F238E27FC236}">
                    <a16:creationId xmlns:a16="http://schemas.microsoft.com/office/drawing/2014/main" id="{B4C3ABC5-0A2F-50BB-732C-09B96BCDC15A}"/>
                  </a:ext>
                </a:extLst>
              </p:cNvPr>
              <p:cNvSpPr/>
              <p:nvPr/>
            </p:nvSpPr>
            <p:spPr>
              <a:xfrm>
                <a:off x="1662951" y="2279839"/>
                <a:ext cx="1196789" cy="645457"/>
              </a:xfrm>
              <a:prstGeom prst="roundRect">
                <a:avLst/>
              </a:prstGeom>
              <a:solidFill>
                <a:srgbClr val="CB52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sp>
            <p:nvSpPr>
              <p:cNvPr id="17" name="Ondertitel 4">
                <a:extLst>
                  <a:ext uri="{FF2B5EF4-FFF2-40B4-BE49-F238E27FC236}">
                    <a16:creationId xmlns:a16="http://schemas.microsoft.com/office/drawing/2014/main" id="{808338DE-C3D8-CA1B-69DE-582E85CED4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2944" y="2320735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 anchor="t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  <a:latin typeface="Open Sans Light"/>
                    <a:ea typeface="Open Sans Light"/>
                    <a:cs typeface="Open Sans Light"/>
                  </a:rPr>
                  <a:t>7/10/22</a:t>
                </a:r>
                <a:endParaRPr lang="nl-NL" sz="1050" b="1">
                  <a:solidFill>
                    <a:srgbClr val="FFFFFF"/>
                  </a:solidFill>
                </a:endParaRPr>
              </a:p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  <a:latin typeface="Open Sans Light"/>
                    <a:ea typeface="Open Sans Light"/>
                    <a:cs typeface="Open Sans Light"/>
                  </a:rPr>
                  <a:t>Presentatie project 1</a:t>
                </a:r>
              </a:p>
            </p:txBody>
          </p:sp>
        </p:grpSp>
        <p:grpSp>
          <p:nvGrpSpPr>
            <p:cNvPr id="38" name="Groep 37">
              <a:extLst>
                <a:ext uri="{FF2B5EF4-FFF2-40B4-BE49-F238E27FC236}">
                  <a16:creationId xmlns:a16="http://schemas.microsoft.com/office/drawing/2014/main" id="{4869C244-E929-0263-B117-2E00A5B19BEE}"/>
                </a:ext>
              </a:extLst>
            </p:cNvPr>
            <p:cNvGrpSpPr/>
            <p:nvPr/>
          </p:nvGrpSpPr>
          <p:grpSpPr>
            <a:xfrm>
              <a:off x="4833091" y="3570753"/>
              <a:ext cx="1196789" cy="1522456"/>
              <a:chOff x="3552257" y="3812798"/>
              <a:chExt cx="1196789" cy="1522456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4D34EC60-C554-39A3-0408-EF6748037958}"/>
                  </a:ext>
                </a:extLst>
              </p:cNvPr>
              <p:cNvGrpSpPr/>
              <p:nvPr/>
            </p:nvGrpSpPr>
            <p:grpSpPr>
              <a:xfrm>
                <a:off x="3552257" y="4659962"/>
                <a:ext cx="1196789" cy="675292"/>
                <a:chOff x="4399422" y="4659962"/>
                <a:chExt cx="1196789" cy="675292"/>
              </a:xfrm>
            </p:grpSpPr>
            <p:sp>
              <p:nvSpPr>
                <p:cNvPr id="14" name="Afgeronde rechthoek 13">
                  <a:extLst>
                    <a:ext uri="{FF2B5EF4-FFF2-40B4-BE49-F238E27FC236}">
                      <a16:creationId xmlns:a16="http://schemas.microsoft.com/office/drawing/2014/main" id="{DB09A78B-ECE8-5408-7B67-4DF6C0421FD0}"/>
                    </a:ext>
                  </a:extLst>
                </p:cNvPr>
                <p:cNvSpPr/>
                <p:nvPr/>
              </p:nvSpPr>
              <p:spPr>
                <a:xfrm>
                  <a:off x="4399422" y="4659962"/>
                  <a:ext cx="1196789" cy="645457"/>
                </a:xfrm>
                <a:prstGeom prst="roundRect">
                  <a:avLst/>
                </a:prstGeom>
                <a:solidFill>
                  <a:srgbClr val="7D6F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050"/>
                </a:p>
              </p:txBody>
            </p:sp>
            <p:sp>
              <p:nvSpPr>
                <p:cNvPr id="18" name="Ondertitel 4">
                  <a:extLst>
                    <a:ext uri="{FF2B5EF4-FFF2-40B4-BE49-F238E27FC236}">
                      <a16:creationId xmlns:a16="http://schemas.microsoft.com/office/drawing/2014/main" id="{533178E0-AA0B-3694-0DE9-3476171036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99429" y="4693438"/>
                  <a:ext cx="1196782" cy="641816"/>
                </a:xfrm>
                <a:prstGeom prst="rect">
                  <a:avLst/>
                </a:prstGeom>
              </p:spPr>
              <p:txBody>
                <a:bodyPr vert="horz" lIns="68580" tIns="34290" rIns="68580" bIns="34290" rtlCol="0">
                  <a:normAutofit fontScale="775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b="0" i="0" kern="1200">
                      <a:solidFill>
                        <a:srgbClr val="3C9FD9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nl-NL" sz="1050" b="1">
                      <a:solidFill>
                        <a:srgbClr val="FFFFFF"/>
                      </a:solidFill>
                    </a:rPr>
                    <a:t>25/11/22</a:t>
                  </a:r>
                </a:p>
                <a:p>
                  <a:pPr marL="0" indent="0" algn="ctr">
                    <a:buNone/>
                  </a:pPr>
                  <a:r>
                    <a:rPr lang="nl-NL" sz="1050" b="1">
                      <a:solidFill>
                        <a:srgbClr val="FFFFFF"/>
                      </a:solidFill>
                    </a:rPr>
                    <a:t>Presentatie project 2</a:t>
                  </a:r>
                </a:p>
              </p:txBody>
            </p:sp>
          </p:grpSp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FA65D184-EAAD-80E5-1BEF-A05F179D1A14}"/>
                  </a:ext>
                </a:extLst>
              </p:cNvPr>
              <p:cNvCxnSpPr/>
              <p:nvPr/>
            </p:nvCxnSpPr>
            <p:spPr>
              <a:xfrm flipV="1">
                <a:off x="4117031" y="3812798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3F47C2D9-C858-4A34-02B9-D8EC01308336}"/>
                </a:ext>
              </a:extLst>
            </p:cNvPr>
            <p:cNvGrpSpPr/>
            <p:nvPr/>
          </p:nvGrpSpPr>
          <p:grpSpPr>
            <a:xfrm>
              <a:off x="6707827" y="2009571"/>
              <a:ext cx="1230405" cy="1479028"/>
              <a:chOff x="5384416" y="2330687"/>
              <a:chExt cx="1230405" cy="1479028"/>
            </a:xfrm>
          </p:grpSpPr>
          <p:cxnSp>
            <p:nvCxnSpPr>
              <p:cNvPr id="25" name="Rechte verbindingslijn 24">
                <a:extLst>
                  <a:ext uri="{FF2B5EF4-FFF2-40B4-BE49-F238E27FC236}">
                    <a16:creationId xmlns:a16="http://schemas.microsoft.com/office/drawing/2014/main" id="{7F779068-1B3F-31C7-2748-E71C86C93AB3}"/>
                  </a:ext>
                </a:extLst>
              </p:cNvPr>
              <p:cNvCxnSpPr/>
              <p:nvPr/>
            </p:nvCxnSpPr>
            <p:spPr>
              <a:xfrm flipV="1">
                <a:off x="5999619" y="2962551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22E52EAB-137F-DABA-534D-0C051DC63705}"/>
                  </a:ext>
                </a:extLst>
              </p:cNvPr>
              <p:cNvGrpSpPr/>
              <p:nvPr/>
            </p:nvGrpSpPr>
            <p:grpSpPr>
              <a:xfrm>
                <a:off x="5384416" y="2330687"/>
                <a:ext cx="1230405" cy="663104"/>
                <a:chOff x="5999619" y="2299448"/>
                <a:chExt cx="1230405" cy="663104"/>
              </a:xfrm>
            </p:grpSpPr>
            <p:sp>
              <p:nvSpPr>
                <p:cNvPr id="23" name="Afgeronde rechthoek 22">
                  <a:extLst>
                    <a:ext uri="{FF2B5EF4-FFF2-40B4-BE49-F238E27FC236}">
                      <a16:creationId xmlns:a16="http://schemas.microsoft.com/office/drawing/2014/main" id="{655F8A21-2C54-9ECE-AAD7-04DDD92CD87C}"/>
                    </a:ext>
                  </a:extLst>
                </p:cNvPr>
                <p:cNvSpPr/>
                <p:nvPr/>
              </p:nvSpPr>
              <p:spPr>
                <a:xfrm>
                  <a:off x="6033235" y="2299448"/>
                  <a:ext cx="1196789" cy="645457"/>
                </a:xfrm>
                <a:prstGeom prst="roundRect">
                  <a:avLst/>
                </a:prstGeom>
                <a:solidFill>
                  <a:srgbClr val="5FB2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050"/>
                </a:p>
              </p:txBody>
            </p:sp>
            <p:sp>
              <p:nvSpPr>
                <p:cNvPr id="19" name="Ondertitel 4">
                  <a:extLst>
                    <a:ext uri="{FF2B5EF4-FFF2-40B4-BE49-F238E27FC236}">
                      <a16:creationId xmlns:a16="http://schemas.microsoft.com/office/drawing/2014/main" id="{E3138174-646E-469D-71C6-F3CCBB595B8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9619" y="2320736"/>
                  <a:ext cx="1196782" cy="641816"/>
                </a:xfrm>
                <a:prstGeom prst="rect">
                  <a:avLst/>
                </a:prstGeom>
              </p:spPr>
              <p:txBody>
                <a:bodyPr vert="horz" lIns="68580" tIns="34290" rIns="68580" bIns="34290" rtlCol="0" anchor="t">
                  <a:normAutofit fontScale="77500" lnSpcReduction="2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b="0" i="0" kern="1200">
                      <a:solidFill>
                        <a:srgbClr val="3C9FD9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b="0" i="0" kern="1200">
                      <a:solidFill>
                        <a:srgbClr val="4C4C4C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nl-NL" sz="1050" b="1">
                      <a:solidFill>
                        <a:srgbClr val="FFFFFF"/>
                      </a:solidFill>
                      <a:latin typeface="Open Sans Light"/>
                      <a:ea typeface="Open Sans Light"/>
                      <a:cs typeface="Open Sans Light"/>
                    </a:rPr>
                    <a:t>20/1/23</a:t>
                  </a:r>
                </a:p>
                <a:p>
                  <a:pPr marL="0" indent="0" algn="ctr">
                    <a:buNone/>
                  </a:pPr>
                  <a:r>
                    <a:rPr lang="nl-NL" sz="1050" b="1">
                      <a:solidFill>
                        <a:srgbClr val="FFFFFF"/>
                      </a:solidFill>
                      <a:latin typeface="Open Sans Light"/>
                      <a:ea typeface="Open Sans Light"/>
                      <a:cs typeface="Open Sans Light"/>
                    </a:rPr>
                    <a:t>Presentatie project 3</a:t>
                  </a:r>
                </a:p>
              </p:txBody>
            </p:sp>
          </p:grpSp>
        </p:grpSp>
        <p:grpSp>
          <p:nvGrpSpPr>
            <p:cNvPr id="36" name="Groep 35">
              <a:extLst>
                <a:ext uri="{FF2B5EF4-FFF2-40B4-BE49-F238E27FC236}">
                  <a16:creationId xmlns:a16="http://schemas.microsoft.com/office/drawing/2014/main" id="{070BD794-6215-EE41-D952-04C9889736F3}"/>
                </a:ext>
              </a:extLst>
            </p:cNvPr>
            <p:cNvGrpSpPr/>
            <p:nvPr/>
          </p:nvGrpSpPr>
          <p:grpSpPr>
            <a:xfrm>
              <a:off x="7000286" y="3571033"/>
              <a:ext cx="1230405" cy="1496822"/>
              <a:chOff x="5751969" y="3812798"/>
              <a:chExt cx="1230405" cy="1496822"/>
            </a:xfrm>
          </p:grpSpPr>
          <p:cxnSp>
            <p:nvCxnSpPr>
              <p:cNvPr id="27" name="Rechte verbindingslijn 26">
                <a:extLst>
                  <a:ext uri="{FF2B5EF4-FFF2-40B4-BE49-F238E27FC236}">
                    <a16:creationId xmlns:a16="http://schemas.microsoft.com/office/drawing/2014/main" id="{BF824C6F-1E59-5B1D-2858-5B9A5E0ACC69}"/>
                  </a:ext>
                </a:extLst>
              </p:cNvPr>
              <p:cNvCxnSpPr/>
              <p:nvPr/>
            </p:nvCxnSpPr>
            <p:spPr>
              <a:xfrm flipV="1">
                <a:off x="6367172" y="3812798"/>
                <a:ext cx="0" cy="847164"/>
              </a:xfrm>
              <a:prstGeom prst="line">
                <a:avLst/>
              </a:prstGeom>
              <a:ln>
                <a:solidFill>
                  <a:srgbClr val="F2871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Afgeronde rechthoek 28">
                <a:extLst>
                  <a:ext uri="{FF2B5EF4-FFF2-40B4-BE49-F238E27FC236}">
                    <a16:creationId xmlns:a16="http://schemas.microsoft.com/office/drawing/2014/main" id="{5D6C7A7D-9596-20A4-D426-B8B471E7F2A6}"/>
                  </a:ext>
                </a:extLst>
              </p:cNvPr>
              <p:cNvSpPr/>
              <p:nvPr/>
            </p:nvSpPr>
            <p:spPr>
              <a:xfrm>
                <a:off x="5785585" y="4646516"/>
                <a:ext cx="1196789" cy="645457"/>
              </a:xfrm>
              <a:prstGeom prst="roundRect">
                <a:avLst/>
              </a:prstGeom>
              <a:solidFill>
                <a:srgbClr val="CB52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sp>
            <p:nvSpPr>
              <p:cNvPr id="30" name="Ondertitel 4">
                <a:extLst>
                  <a:ext uri="{FF2B5EF4-FFF2-40B4-BE49-F238E27FC236}">
                    <a16:creationId xmlns:a16="http://schemas.microsoft.com/office/drawing/2014/main" id="{49FC4DFD-0A92-C719-5DF8-C454494E03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1969" y="4667804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</a:rPr>
                  <a:t>23/1/23</a:t>
                </a:r>
              </a:p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</a:rPr>
                  <a:t>Start werkgever</a:t>
                </a:r>
              </a:p>
            </p:txBody>
          </p:sp>
        </p:grp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B7128334-D8E6-1707-B655-387A63C2579A}"/>
                </a:ext>
              </a:extLst>
            </p:cNvPr>
            <p:cNvCxnSpPr/>
            <p:nvPr/>
          </p:nvCxnSpPr>
          <p:spPr>
            <a:xfrm flipV="1">
              <a:off x="10183850" y="2649072"/>
              <a:ext cx="0" cy="847164"/>
            </a:xfrm>
            <a:prstGeom prst="line">
              <a:avLst/>
            </a:prstGeom>
            <a:ln>
              <a:solidFill>
                <a:srgbClr val="F287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041B6A29-843B-ABD5-8A4C-F37705F537F0}"/>
                </a:ext>
              </a:extLst>
            </p:cNvPr>
            <p:cNvGrpSpPr/>
            <p:nvPr/>
          </p:nvGrpSpPr>
          <p:grpSpPr>
            <a:xfrm>
              <a:off x="9594473" y="2013697"/>
              <a:ext cx="1230412" cy="675436"/>
              <a:chOff x="9072250" y="1961098"/>
              <a:chExt cx="1230412" cy="675436"/>
            </a:xfrm>
          </p:grpSpPr>
          <p:sp>
            <p:nvSpPr>
              <p:cNvPr id="32" name="Afgeronde rechthoek 31">
                <a:extLst>
                  <a:ext uri="{FF2B5EF4-FFF2-40B4-BE49-F238E27FC236}">
                    <a16:creationId xmlns:a16="http://schemas.microsoft.com/office/drawing/2014/main" id="{9E88F9EC-E429-258A-C665-28D40C987865}"/>
                  </a:ext>
                </a:extLst>
              </p:cNvPr>
              <p:cNvSpPr/>
              <p:nvPr/>
            </p:nvSpPr>
            <p:spPr>
              <a:xfrm>
                <a:off x="9105873" y="1961098"/>
                <a:ext cx="1196789" cy="645457"/>
              </a:xfrm>
              <a:prstGeom prst="roundRect">
                <a:avLst/>
              </a:prstGeom>
              <a:solidFill>
                <a:srgbClr val="7D6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sp>
            <p:nvSpPr>
              <p:cNvPr id="33" name="Ondertitel 4">
                <a:extLst>
                  <a:ext uri="{FF2B5EF4-FFF2-40B4-BE49-F238E27FC236}">
                    <a16:creationId xmlns:a16="http://schemas.microsoft.com/office/drawing/2014/main" id="{81DA0522-B2A0-E81B-A745-10D03EDC9C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72250" y="1994718"/>
                <a:ext cx="1196782" cy="64181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rgbClr val="3C9FD9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b="0" i="0" kern="1200">
                    <a:solidFill>
                      <a:srgbClr val="4C4C4C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</a:rPr>
                  <a:t>23/7/23</a:t>
                </a:r>
              </a:p>
              <a:p>
                <a:pPr marL="0" indent="0" algn="ctr">
                  <a:buNone/>
                </a:pPr>
                <a:r>
                  <a:rPr lang="nl-NL" sz="1050" b="1">
                    <a:solidFill>
                      <a:srgbClr val="FFFFFF"/>
                    </a:solidFill>
                  </a:rPr>
                  <a:t>Einde omscholing</a:t>
                </a:r>
              </a:p>
            </p:txBody>
          </p:sp>
        </p:grpSp>
      </p:grpSp>
      <p:sp>
        <p:nvSpPr>
          <p:cNvPr id="44" name="Titel 1">
            <a:extLst>
              <a:ext uri="{FF2B5EF4-FFF2-40B4-BE49-F238E27FC236}">
                <a16:creationId xmlns:a16="http://schemas.microsoft.com/office/drawing/2014/main" id="{D60CF56A-DCE3-CAC5-7A93-F09DEA1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7248"/>
            <a:ext cx="7772400" cy="630768"/>
          </a:xfrm>
        </p:spPr>
        <p:txBody>
          <a:bodyPr/>
          <a:lstStyle/>
          <a:p>
            <a:r>
              <a:rPr lang="nl-NL"/>
              <a:t>Planning</a:t>
            </a: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D3A3CB95-ED9B-91CC-756B-646FB515E744}"/>
              </a:ext>
            </a:extLst>
          </p:cNvPr>
          <p:cNvCxnSpPr>
            <a:cxnSpLocks/>
          </p:cNvCxnSpPr>
          <p:nvPr/>
        </p:nvCxnSpPr>
        <p:spPr>
          <a:xfrm flipH="1">
            <a:off x="5499449" y="819568"/>
            <a:ext cx="411969" cy="5885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93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29BCE-EA19-1E49-B123-FEDC757C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Welkom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B10364F-EE6F-F744-AAC8-9683EE6DA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/>
              <a:t>Gwen Maas	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1D9751-074B-EB4A-9C7D-06E75E0E41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/>
              <a:t>Projectleider</a:t>
            </a:r>
          </a:p>
        </p:txBody>
      </p:sp>
      <p:pic>
        <p:nvPicPr>
          <p:cNvPr id="8" name="Tijdelijke aanduiding voor inhoud 7" descr="Afbeelding met persoon, vrouw&#10;&#10;Automatisch gegenereerde beschrijving">
            <a:extLst>
              <a:ext uri="{FF2B5EF4-FFF2-40B4-BE49-F238E27FC236}">
                <a16:creationId xmlns:a16="http://schemas.microsoft.com/office/drawing/2014/main" id="{1BE88780-34F0-3A42-9B7F-EDEBFA19761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101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F8097-0585-470E-B42F-B8DB7F65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926" y="337522"/>
            <a:ext cx="1895492" cy="575765"/>
          </a:xfrm>
        </p:spPr>
        <p:txBody>
          <a:bodyPr>
            <a:normAutofit fontScale="90000"/>
          </a:bodyPr>
          <a:lstStyle/>
          <a:p>
            <a:pPr algn="ctr"/>
            <a:r>
              <a:rPr lang="nl-NL"/>
              <a:t>Het team</a:t>
            </a:r>
          </a:p>
        </p:txBody>
      </p:sp>
      <p:pic>
        <p:nvPicPr>
          <p:cNvPr id="19" name="Tijdelijke aanduiding voor inhoud 9">
            <a:extLst>
              <a:ext uri="{FF2B5EF4-FFF2-40B4-BE49-F238E27FC236}">
                <a16:creationId xmlns:a16="http://schemas.microsoft.com/office/drawing/2014/main" id="{96EB8963-C5A2-E8EB-BEF8-353A7D55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2" r="472"/>
          <a:stretch/>
        </p:blipFill>
        <p:spPr>
          <a:xfrm>
            <a:off x="441035" y="1122132"/>
            <a:ext cx="868033" cy="8763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20" name="Tijdelijke aanduiding voor inhoud 9">
            <a:extLst>
              <a:ext uri="{FF2B5EF4-FFF2-40B4-BE49-F238E27FC236}">
                <a16:creationId xmlns:a16="http://schemas.microsoft.com/office/drawing/2014/main" id="{6EE2D799-86C5-3694-2850-E136A1839D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2" r="472"/>
          <a:stretch/>
        </p:blipFill>
        <p:spPr>
          <a:xfrm>
            <a:off x="441035" y="2133599"/>
            <a:ext cx="868033" cy="8763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21" name="Tijdelijke aanduiding voor inhoud 9">
            <a:extLst>
              <a:ext uri="{FF2B5EF4-FFF2-40B4-BE49-F238E27FC236}">
                <a16:creationId xmlns:a16="http://schemas.microsoft.com/office/drawing/2014/main" id="{1D6AB07E-70AB-2E85-6043-A8328E8395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2" r="472"/>
          <a:stretch/>
        </p:blipFill>
        <p:spPr>
          <a:xfrm>
            <a:off x="441034" y="3145068"/>
            <a:ext cx="868033" cy="8763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22" name="Tijdelijke aanduiding voor inhoud 9">
            <a:extLst>
              <a:ext uri="{FF2B5EF4-FFF2-40B4-BE49-F238E27FC236}">
                <a16:creationId xmlns:a16="http://schemas.microsoft.com/office/drawing/2014/main" id="{D91FA25C-2C39-1677-FDE6-BC8A930202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72" r="472"/>
          <a:stretch/>
        </p:blipFill>
        <p:spPr>
          <a:xfrm>
            <a:off x="441034" y="4156535"/>
            <a:ext cx="868033" cy="8763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AFCF236A-4D9C-05B4-BA6F-AC5C3E29B16B}"/>
              </a:ext>
            </a:extLst>
          </p:cNvPr>
          <p:cNvSpPr txBox="1">
            <a:spLocks/>
          </p:cNvSpPr>
          <p:nvPr/>
        </p:nvSpPr>
        <p:spPr>
          <a:xfrm>
            <a:off x="1495454" y="4374498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Laura </a:t>
            </a:r>
            <a:r>
              <a:rPr lang="nl-NL" sz="1050" err="1"/>
              <a:t>Kokx</a:t>
            </a:r>
            <a:r>
              <a:rPr lang="nl-NL" sz="1050"/>
              <a:t>	</a:t>
            </a:r>
          </a:p>
        </p:txBody>
      </p:sp>
      <p:sp>
        <p:nvSpPr>
          <p:cNvPr id="24" name="Tijdelijke aanduiding voor tekst 4">
            <a:extLst>
              <a:ext uri="{FF2B5EF4-FFF2-40B4-BE49-F238E27FC236}">
                <a16:creationId xmlns:a16="http://schemas.microsoft.com/office/drawing/2014/main" id="{8E655D2F-B9EC-8FB5-63D2-0BB9CD8DDC7F}"/>
              </a:ext>
            </a:extLst>
          </p:cNvPr>
          <p:cNvSpPr txBox="1">
            <a:spLocks/>
          </p:cNvSpPr>
          <p:nvPr/>
        </p:nvSpPr>
        <p:spPr>
          <a:xfrm>
            <a:off x="1495453" y="4595123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rgbClr val="55457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Coach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DD44BCA8-111E-2C13-18F5-FF0933D68F9B}"/>
              </a:ext>
            </a:extLst>
          </p:cNvPr>
          <p:cNvSpPr txBox="1">
            <a:spLocks/>
          </p:cNvSpPr>
          <p:nvPr/>
        </p:nvSpPr>
        <p:spPr>
          <a:xfrm>
            <a:off x="1495456" y="2350689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Jeroen Boogaard</a:t>
            </a:r>
          </a:p>
        </p:txBody>
      </p:sp>
      <p:sp>
        <p:nvSpPr>
          <p:cNvPr id="27" name="Tijdelijke aanduiding voor tekst 4">
            <a:extLst>
              <a:ext uri="{FF2B5EF4-FFF2-40B4-BE49-F238E27FC236}">
                <a16:creationId xmlns:a16="http://schemas.microsoft.com/office/drawing/2014/main" id="{BD21ED0C-35CA-D18D-E9FD-0DE10BA262ED}"/>
              </a:ext>
            </a:extLst>
          </p:cNvPr>
          <p:cNvSpPr txBox="1">
            <a:spLocks/>
          </p:cNvSpPr>
          <p:nvPr/>
        </p:nvSpPr>
        <p:spPr>
          <a:xfrm>
            <a:off x="1495456" y="2571314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rgbClr val="55457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Docent</a:t>
            </a:r>
          </a:p>
          <a:p>
            <a:endParaRPr lang="nl-NL" sz="105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5B372D3E-9BAB-7A44-6516-5F8227842920}"/>
              </a:ext>
            </a:extLst>
          </p:cNvPr>
          <p:cNvSpPr txBox="1">
            <a:spLocks/>
          </p:cNvSpPr>
          <p:nvPr/>
        </p:nvSpPr>
        <p:spPr>
          <a:xfrm>
            <a:off x="1495456" y="1356424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Frank </a:t>
            </a:r>
            <a:r>
              <a:rPr lang="nl-NL" sz="1050" err="1"/>
              <a:t>smitskamp</a:t>
            </a:r>
            <a:endParaRPr lang="nl-NL" sz="1050"/>
          </a:p>
        </p:txBody>
      </p:sp>
      <p:sp>
        <p:nvSpPr>
          <p:cNvPr id="29" name="Tijdelijke aanduiding voor tekst 4">
            <a:extLst>
              <a:ext uri="{FF2B5EF4-FFF2-40B4-BE49-F238E27FC236}">
                <a16:creationId xmlns:a16="http://schemas.microsoft.com/office/drawing/2014/main" id="{D9F94F77-80D7-9F4E-0833-C3B61CA03739}"/>
              </a:ext>
            </a:extLst>
          </p:cNvPr>
          <p:cNvSpPr txBox="1">
            <a:spLocks/>
          </p:cNvSpPr>
          <p:nvPr/>
        </p:nvSpPr>
        <p:spPr>
          <a:xfrm>
            <a:off x="1495456" y="1577050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rgbClr val="55457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Docent</a:t>
            </a:r>
          </a:p>
          <a:p>
            <a:endParaRPr lang="nl-NL" sz="105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258B7764-81C6-B8A4-31C9-59D80FD2D7A5}"/>
              </a:ext>
            </a:extLst>
          </p:cNvPr>
          <p:cNvSpPr txBox="1">
            <a:spLocks/>
          </p:cNvSpPr>
          <p:nvPr/>
        </p:nvSpPr>
        <p:spPr>
          <a:xfrm>
            <a:off x="1495456" y="3362593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Ruud van den Hooff</a:t>
            </a:r>
          </a:p>
        </p:txBody>
      </p:sp>
      <p:sp>
        <p:nvSpPr>
          <p:cNvPr id="31" name="Tijdelijke aanduiding voor tekst 4">
            <a:extLst>
              <a:ext uri="{FF2B5EF4-FFF2-40B4-BE49-F238E27FC236}">
                <a16:creationId xmlns:a16="http://schemas.microsoft.com/office/drawing/2014/main" id="{DAD5C1A8-618E-9A80-E48B-2217D17CA1CC}"/>
              </a:ext>
            </a:extLst>
          </p:cNvPr>
          <p:cNvSpPr txBox="1">
            <a:spLocks/>
          </p:cNvSpPr>
          <p:nvPr/>
        </p:nvSpPr>
        <p:spPr>
          <a:xfrm>
            <a:off x="1495455" y="3583219"/>
            <a:ext cx="1668065" cy="2206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cap="all" baseline="0">
                <a:solidFill>
                  <a:srgbClr val="55457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C9FD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rgbClr val="4C4C4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050"/>
              <a:t>Docent</a:t>
            </a:r>
          </a:p>
          <a:p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246132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E925D65-DAF0-38D9-BB7A-BA523984B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378" y="1039461"/>
            <a:ext cx="7753350" cy="2895600"/>
          </a:xfrm>
        </p:spPr>
      </p:pic>
    </p:spTree>
    <p:extLst>
      <p:ext uri="{BB962C8B-B14F-4D97-AF65-F5344CB8AC3E}">
        <p14:creationId xmlns:p14="http://schemas.microsoft.com/office/powerpoint/2010/main" val="271133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A9D007-9B63-CB7C-08B2-57C732CD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45" y="201673"/>
            <a:ext cx="7772400" cy="630768"/>
          </a:xfrm>
        </p:spPr>
        <p:txBody>
          <a:bodyPr/>
          <a:lstStyle/>
          <a:p>
            <a:pPr algn="ctr"/>
            <a:r>
              <a:rPr lang="nl-NL"/>
              <a:t>Werkgeversmarkt 2022</a:t>
            </a:r>
          </a:p>
        </p:txBody>
      </p:sp>
      <p:pic>
        <p:nvPicPr>
          <p:cNvPr id="9" name="Tijdelijke aanduiding voor inhoud 8" descr="Afbeelding met tekst, persoon, binnen, verschillende&#10;&#10;Automatisch gegenereerde beschrijving">
            <a:extLst>
              <a:ext uri="{FF2B5EF4-FFF2-40B4-BE49-F238E27FC236}">
                <a16:creationId xmlns:a16="http://schemas.microsoft.com/office/drawing/2014/main" id="{5D52BC05-678F-7359-D11B-044AE50A3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740" y="837859"/>
            <a:ext cx="5808520" cy="4103969"/>
          </a:xfrm>
        </p:spPr>
      </p:pic>
    </p:spTree>
    <p:extLst>
      <p:ext uri="{BB962C8B-B14F-4D97-AF65-F5344CB8AC3E}">
        <p14:creationId xmlns:p14="http://schemas.microsoft.com/office/powerpoint/2010/main" val="159342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69B29-D7FA-EA38-64D5-F5393CEF8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637" y="1480597"/>
            <a:ext cx="7772400" cy="630768"/>
          </a:xfrm>
        </p:spPr>
        <p:txBody>
          <a:bodyPr/>
          <a:lstStyle/>
          <a:p>
            <a:pPr algn="ctr"/>
            <a:r>
              <a:rPr lang="nl-NL"/>
              <a:t>Start cohort 1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EF82926-8C74-28F8-4FF9-FD0F67F3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529" y="159720"/>
            <a:ext cx="5023022" cy="4983780"/>
          </a:xfrm>
        </p:spPr>
      </p:pic>
    </p:spTree>
    <p:extLst>
      <p:ext uri="{BB962C8B-B14F-4D97-AF65-F5344CB8AC3E}">
        <p14:creationId xmlns:p14="http://schemas.microsoft.com/office/powerpoint/2010/main" val="310341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416EA-E2E1-24F5-0427-9CF85A35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0" y="1359604"/>
            <a:ext cx="3333750" cy="1212146"/>
          </a:xfrm>
        </p:spPr>
        <p:txBody>
          <a:bodyPr/>
          <a:lstStyle/>
          <a:p>
            <a:pPr algn="ctr"/>
            <a:r>
              <a:rPr lang="nl-NL"/>
              <a:t>Eerste </a:t>
            </a:r>
            <a:br>
              <a:rPr lang="nl-NL"/>
            </a:br>
            <a:r>
              <a:rPr lang="nl-NL"/>
              <a:t>projectpresentaties</a:t>
            </a:r>
          </a:p>
        </p:txBody>
      </p:sp>
      <p:pic>
        <p:nvPicPr>
          <p:cNvPr id="5" name="Tijdelijke aanduiding voor inhoud 4" descr="Afbeelding met binnen, plafond, werken, gebied&#10;&#10;Automatisch gegenereerde beschrijving">
            <a:extLst>
              <a:ext uri="{FF2B5EF4-FFF2-40B4-BE49-F238E27FC236}">
                <a16:creationId xmlns:a16="http://schemas.microsoft.com/office/drawing/2014/main" id="{B70DC2D8-A8EA-8C34-2370-B9D1B0F6A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404" y="318175"/>
            <a:ext cx="5558268" cy="4168701"/>
          </a:xfrm>
        </p:spPr>
      </p:pic>
    </p:spTree>
    <p:extLst>
      <p:ext uri="{BB962C8B-B14F-4D97-AF65-F5344CB8AC3E}">
        <p14:creationId xmlns:p14="http://schemas.microsoft.com/office/powerpoint/2010/main" val="71548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D1E1A-D484-56F7-F717-52F14A8E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99" y="1754849"/>
            <a:ext cx="3263901" cy="630768"/>
          </a:xfrm>
        </p:spPr>
        <p:txBody>
          <a:bodyPr/>
          <a:lstStyle/>
          <a:p>
            <a:pPr algn="ctr"/>
            <a:r>
              <a:rPr lang="nl-NL"/>
              <a:t>Tweede projectpresentaties</a:t>
            </a:r>
          </a:p>
        </p:txBody>
      </p:sp>
      <p:pic>
        <p:nvPicPr>
          <p:cNvPr id="5" name="Tijdelijke aanduiding voor inhoud 4" descr="Afbeelding met binnen, plafond, persoon, kantoor&#10;&#10;Automatisch gegenereerde beschrijving">
            <a:extLst>
              <a:ext uri="{FF2B5EF4-FFF2-40B4-BE49-F238E27FC236}">
                <a16:creationId xmlns:a16="http://schemas.microsoft.com/office/drawing/2014/main" id="{FED9CB79-DFA9-2D0D-1FE9-58F89A061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82" y="260872"/>
            <a:ext cx="5665986" cy="4249490"/>
          </a:xfrm>
        </p:spPr>
      </p:pic>
    </p:spTree>
    <p:extLst>
      <p:ext uri="{BB962C8B-B14F-4D97-AF65-F5344CB8AC3E}">
        <p14:creationId xmlns:p14="http://schemas.microsoft.com/office/powerpoint/2010/main" val="146849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persoon, binnen, vloer, plafond&#10;&#10;Automatisch gegenereerde beschrijving">
            <a:extLst>
              <a:ext uri="{FF2B5EF4-FFF2-40B4-BE49-F238E27FC236}">
                <a16:creationId xmlns:a16="http://schemas.microsoft.com/office/drawing/2014/main" id="{64A3DA3D-B031-AF5D-9265-9894D6130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324" y="303684"/>
            <a:ext cx="6048176" cy="4536133"/>
          </a:xfrm>
        </p:spPr>
      </p:pic>
    </p:spTree>
    <p:extLst>
      <p:ext uri="{BB962C8B-B14F-4D97-AF65-F5344CB8AC3E}">
        <p14:creationId xmlns:p14="http://schemas.microsoft.com/office/powerpoint/2010/main" val="15299352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AC68D04A7A4C4786770910728E3AFD" ma:contentTypeVersion="11" ma:contentTypeDescription="Create a new document." ma:contentTypeScope="" ma:versionID="a113dce7d0952328fc48781af2eb61f8">
  <xsd:schema xmlns:xsd="http://www.w3.org/2001/XMLSchema" xmlns:xs="http://www.w3.org/2001/XMLSchema" xmlns:p="http://schemas.microsoft.com/office/2006/metadata/properties" xmlns:ns2="6495ae7c-5492-4599-867e-dde92debf658" xmlns:ns3="44a2df2f-cae9-4ac5-8d45-fc497e039b6d" targetNamespace="http://schemas.microsoft.com/office/2006/metadata/properties" ma:root="true" ma:fieldsID="c4e7d7d7e549c4edeb6695ef81e640e5" ns2:_="" ns3:_="">
    <xsd:import namespace="6495ae7c-5492-4599-867e-dde92debf658"/>
    <xsd:import namespace="44a2df2f-cae9-4ac5-8d45-fc497e039b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95ae7c-5492-4599-867e-dde92debf6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2df2f-cae9-4ac5-8d45-fc497e039b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4a2df2f-cae9-4ac5-8d45-fc497e039b6d">
      <UserInfo>
        <DisplayName>Kevin van der Meer (1064998)</DisplayName>
        <AccountId>22</AccountId>
        <AccountType/>
      </UserInfo>
      <UserInfo>
        <DisplayName>Dennis Kleine Deters (1064341)</DisplayName>
        <AccountId>15</AccountId>
        <AccountType/>
      </UserInfo>
      <UserInfo>
        <DisplayName>David Gnatzy (1064343)</DisplayName>
        <AccountId>14</AccountId>
        <AccountType/>
      </UserInfo>
      <UserInfo>
        <DisplayName>Anton Diepenhorst (1065071)</DisplayName>
        <AccountId>23</AccountId>
        <AccountType/>
      </UserInfo>
      <UserInfo>
        <DisplayName>Smitskamp, F. (Frank)</DisplayName>
        <AccountId>12</AccountId>
        <AccountType/>
      </UserInfo>
      <UserInfo>
        <DisplayName>Hooff, R. van den (Ruud)</DisplayName>
        <AccountId>10</AccountId>
        <AccountType/>
      </UserInfo>
      <UserInfo>
        <DisplayName>Jan van der Jeugd (1065009)</DisplayName>
        <AccountId>21</AccountId>
        <AccountType/>
      </UserInfo>
      <UserInfo>
        <DisplayName>Kokx, L. (Laura)</DisplayName>
        <AccountId>11</AccountId>
        <AccountType/>
      </UserInfo>
      <UserInfo>
        <DisplayName>Maas, G.A. (Gwendolyn)</DisplayName>
        <AccountId>6</AccountId>
        <AccountType/>
      </UserInfo>
      <UserInfo>
        <DisplayName>Jeroen Arians (1064554)</DisplayName>
        <AccountId>18</AccountId>
        <AccountType/>
      </UserInfo>
      <UserInfo>
        <DisplayName>Marc Rotsaert (1065070)</DisplayName>
        <AccountId>19</AccountId>
        <AccountType/>
      </UserInfo>
      <UserInfo>
        <DisplayName>Boy Claesen (1064830)</DisplayName>
        <AccountId>20</AccountId>
        <AccountType/>
      </UserInfo>
      <UserInfo>
        <DisplayName>Amad Laghari (0825637)</DisplayName>
        <AccountId>17</AccountId>
        <AccountType/>
      </UserInfo>
      <UserInfo>
        <DisplayName>Boogaard, J.A. (Jeroen)</DisplayName>
        <AccountId>13</AccountId>
        <AccountType/>
      </UserInfo>
    </SharedWithUsers>
    <lcf76f155ced4ddcb4097134ff3c332f xmlns="6495ae7c-5492-4599-867e-dde92debf65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93548AC-F49E-4BF8-8606-B318D2B0AFA1}">
  <ds:schemaRefs>
    <ds:schemaRef ds:uri="44a2df2f-cae9-4ac5-8d45-fc497e039b6d"/>
    <ds:schemaRef ds:uri="6495ae7c-5492-4599-867e-dde92debf6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9CEEC39-2F5A-41CA-B0C9-6A6481EAD9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D2FE9F-4131-4259-8556-0D81262B1A71}">
  <ds:schemaRefs>
    <ds:schemaRef ds:uri="44a2df2f-cae9-4ac5-8d45-fc497e039b6d"/>
    <ds:schemaRef ds:uri="6495ae7c-5492-4599-867e-dde92debf65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Diavoorstelling (16:9)</PresentationFormat>
  <Paragraphs>45</Paragraphs>
  <Slides>10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3" baseType="lpstr">
      <vt:lpstr>Arial</vt:lpstr>
      <vt:lpstr>Open Sans Light</vt:lpstr>
      <vt:lpstr>Simple Light</vt:lpstr>
      <vt:lpstr>Eindpresentaties Applied AI</vt:lpstr>
      <vt:lpstr>Welkom</vt:lpstr>
      <vt:lpstr>Het team</vt:lpstr>
      <vt:lpstr>PowerPoint-presentatie</vt:lpstr>
      <vt:lpstr>Werkgeversmarkt 2022</vt:lpstr>
      <vt:lpstr>Start cohort 1</vt:lpstr>
      <vt:lpstr>Eerste  projectpresentaties</vt:lpstr>
      <vt:lpstr>Tweede projectpresentaties</vt:lpstr>
      <vt:lpstr>PowerPoint-presentatie</vt:lpstr>
      <vt:lpstr>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PERIODE 3</dc:title>
  <dc:creator>Marc Rotsaert</dc:creator>
  <cp:lastModifiedBy>Marc Rotsaert (1065070)</cp:lastModifiedBy>
  <cp:revision>1</cp:revision>
  <dcterms:modified xsi:type="dcterms:W3CDTF">2023-01-22T16:17:39Z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0x010100E3AC68D04A7A4C4786770910728E3AFD</vt:lpwstr>
  </property>
</Properties>
</file>